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DM Sans Medium"/>
      <p:regular r:id="rId13"/>
    </p:embeddedFont>
    <p:embeddedFont>
      <p:font typeface="DM Sans Medium"/>
      <p:regular r:id="rId14"/>
    </p:embeddedFont>
    <p:embeddedFont>
      <p:font typeface="DM Sans Medium"/>
      <p:regular r:id="rId15"/>
    </p:embeddedFont>
    <p:embeddedFont>
      <p:font typeface="DM Sans Medium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ELIZA AI Oracle on Sui: Your On-Chain Life Coach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Embark on a journey of self-discovery with ELIZA, your AI-powered oracle on the Sui blockchain. Uncover insights and guidance for your life's path.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260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is ELIZA? AI-Powered Conversations Explained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Original ELIZA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828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ELIZA is a natural language processing computer program. It was developed in 1966 at the MIT AI Lab. It simulates conversation using pattern matching.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07143"/>
            <a:ext cx="35665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AI-Powered Conversations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8828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ELIZA uses keywords and rules. It responds in a way that mimics human conversation. It was designed to act like a Rogerian psychotherapist.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Simple Rules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8828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original ELIZA does not possess true understanding. It relies on simple techniques. It uses these to generate surprisingly human-like interactions.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353" y="1033820"/>
            <a:ext cx="7689294" cy="1948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Background: Integrating AI with Blockchain for Secure Oracles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353" y="3527703"/>
            <a:ext cx="467558" cy="467558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909995" y="3605570"/>
            <a:ext cx="102275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02675" y="3527703"/>
            <a:ext cx="265521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Secure &amp; Transparent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402675" y="3977045"/>
            <a:ext cx="3065502" cy="166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ELIZA on Sui combines AI with blockchain technology. This creates secure and transparent AI-driven oracle services.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5942" y="3527703"/>
            <a:ext cx="467558" cy="467558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9" name="Text 6"/>
          <p:cNvSpPr/>
          <p:nvPr/>
        </p:nvSpPr>
        <p:spPr>
          <a:xfrm>
            <a:off x="4819769" y="3605570"/>
            <a:ext cx="179903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5351264" y="3527703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Sui Blockchain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351264" y="3977045"/>
            <a:ext cx="3065502" cy="166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leverages the Sui blockchain's capabilities. This ensures fast transactions with low gas fees, improving the user experience.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7353" y="6081236"/>
            <a:ext cx="467558" cy="467558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3" name="Text 10"/>
          <p:cNvSpPr/>
          <p:nvPr/>
        </p:nvSpPr>
        <p:spPr>
          <a:xfrm>
            <a:off x="868442" y="6159103"/>
            <a:ext cx="185261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02675" y="6081236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Decentralized AI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402675" y="6530578"/>
            <a:ext cx="7013972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aims to create a decentralized, trustworthy platform. This platform provides AI-driven insights and predictions.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219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Core Functionality: Personalized Readings &amp; Sui Chain Integration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79868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592479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Divination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82897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ELIZA's AI provides personalized divination based on user input. It offers unique insights.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79868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592479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Sui Integration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5082897"/>
            <a:ext cx="22920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Sui integration ensures fast, low-cost transactions. This enhances user experience.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79868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592479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Secure Oracle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5082897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Blockchain technology guarantees security. It also ensures the integrity of readings.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052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438" y="2812375"/>
            <a:ext cx="12381428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 Cases: Exploring the Potential of AI-Driven Divination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3665339"/>
            <a:ext cx="22860" cy="4057531"/>
          </a:xfrm>
          <a:prstGeom prst="roundRect">
            <a:avLst>
              <a:gd name="adj" fmla="val 121018"/>
            </a:avLst>
          </a:prstGeom>
          <a:solidFill>
            <a:srgbClr val="D3D1C9"/>
          </a:solidFill>
          <a:ln/>
        </p:spPr>
      </p:sp>
      <p:sp>
        <p:nvSpPr>
          <p:cNvPr id="5" name="Shape 2"/>
          <p:cNvSpPr/>
          <p:nvPr/>
        </p:nvSpPr>
        <p:spPr>
          <a:xfrm>
            <a:off x="6485156" y="4068723"/>
            <a:ext cx="645438" cy="22860"/>
          </a:xfrm>
          <a:prstGeom prst="roundRect">
            <a:avLst>
              <a:gd name="adj" fmla="val 121018"/>
            </a:avLst>
          </a:prstGeom>
          <a:solidFill>
            <a:srgbClr val="D3D1C9"/>
          </a:solidFill>
          <a:ln/>
        </p:spPr>
      </p:sp>
      <p:sp>
        <p:nvSpPr>
          <p:cNvPr id="6" name="Shape 3"/>
          <p:cNvSpPr/>
          <p:nvPr/>
        </p:nvSpPr>
        <p:spPr>
          <a:xfrm>
            <a:off x="7107734" y="3872746"/>
            <a:ext cx="414933" cy="414933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7" name="Text 4"/>
          <p:cNvSpPr/>
          <p:nvPr/>
        </p:nvSpPr>
        <p:spPr>
          <a:xfrm>
            <a:off x="7269778" y="3941802"/>
            <a:ext cx="90726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3995618" y="3849767"/>
            <a:ext cx="230528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Personal Guidance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5438" y="4248507"/>
            <a:ext cx="5655469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seek advice on life decisions. They gain insights from ELIZA's AI readings.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499806" y="4990862"/>
            <a:ext cx="645438" cy="22860"/>
          </a:xfrm>
          <a:prstGeom prst="roundRect">
            <a:avLst>
              <a:gd name="adj" fmla="val 121018"/>
            </a:avLst>
          </a:prstGeom>
          <a:solidFill>
            <a:srgbClr val="D3D1C9"/>
          </a:solidFill>
          <a:ln/>
        </p:spPr>
      </p:sp>
      <p:sp>
        <p:nvSpPr>
          <p:cNvPr id="11" name="Shape 8"/>
          <p:cNvSpPr/>
          <p:nvPr/>
        </p:nvSpPr>
        <p:spPr>
          <a:xfrm>
            <a:off x="7107734" y="4794885"/>
            <a:ext cx="414933" cy="414933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2" name="Text 9"/>
          <p:cNvSpPr/>
          <p:nvPr/>
        </p:nvSpPr>
        <p:spPr>
          <a:xfrm>
            <a:off x="7235369" y="4863941"/>
            <a:ext cx="159663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329493" y="4771906"/>
            <a:ext cx="230528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Entertainment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329493" y="5170646"/>
            <a:ext cx="5655469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ELIZA provides fun and engaging entertainment. It offers unique AI-generated stories and predictions.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485156" y="5820728"/>
            <a:ext cx="645438" cy="22860"/>
          </a:xfrm>
          <a:prstGeom prst="roundRect">
            <a:avLst>
              <a:gd name="adj" fmla="val 121018"/>
            </a:avLst>
          </a:prstGeom>
          <a:solidFill>
            <a:srgbClr val="D3D1C9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7734" y="5624751"/>
            <a:ext cx="414933" cy="414933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7" name="Text 14"/>
          <p:cNvSpPr/>
          <p:nvPr/>
        </p:nvSpPr>
        <p:spPr>
          <a:xfrm>
            <a:off x="7232987" y="5693807"/>
            <a:ext cx="164306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3995618" y="5601772"/>
            <a:ext cx="230528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Blockchain Gaming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45438" y="6000512"/>
            <a:ext cx="5655469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ELIZA into blockchain games. It can provide dynamic storylines and personalized quests.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499806" y="6650712"/>
            <a:ext cx="645438" cy="22860"/>
          </a:xfrm>
          <a:prstGeom prst="roundRect">
            <a:avLst>
              <a:gd name="adj" fmla="val 121018"/>
            </a:avLst>
          </a:prstGeom>
          <a:solidFill>
            <a:srgbClr val="D3D1C9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7734" y="6454735"/>
            <a:ext cx="414933" cy="414933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22" name="Text 19"/>
          <p:cNvSpPr/>
          <p:nvPr/>
        </p:nvSpPr>
        <p:spPr>
          <a:xfrm>
            <a:off x="7229296" y="6523792"/>
            <a:ext cx="171807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8329493" y="6431756"/>
            <a:ext cx="230528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NFT Integration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329493" y="6830497"/>
            <a:ext cx="5655469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Link ELIZA readings with NFTs. Create unique, AI-generated NFT experiences.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565" y="730210"/>
            <a:ext cx="7651671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Future of AI Oracle Services on Sui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65" y="2382560"/>
            <a:ext cx="1065967" cy="12792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8333" y="2595682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Expanded AI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618333" y="3056573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Integrating more sophisticated AI models for deeper insights.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65" y="3661767"/>
            <a:ext cx="1065967" cy="1279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18333" y="3874889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Community Growth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618333" y="4335780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a vibrant community around AI and blockchain.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565" y="4940975"/>
            <a:ext cx="1065967" cy="12792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18333" y="5154097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Partnerships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618333" y="5614988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Collaborating with other projects in the Sui ecosystem.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565" y="6220182"/>
            <a:ext cx="1065967" cy="12792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18333" y="6433304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New Use Cases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618333" y="6894195"/>
            <a:ext cx="626590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Discovering innovative applications of AI oracles.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2025-02-09T11:16:53Z</dcterms:created>
  <dcterms:modified xsi:type="dcterms:W3CDTF">2025-02-09T11:16:53Z</dcterms:modified>
</cp:coreProperties>
</file>